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86" autoAdjust="0"/>
    <p:restoredTop sz="94660"/>
  </p:normalViewPr>
  <p:slideViewPr>
    <p:cSldViewPr>
      <p:cViewPr varScale="1">
        <p:scale>
          <a:sx n="84" d="100"/>
          <a:sy n="84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5716-6D7A-4E20-BBA9-652EE72CA870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7ABF3-1D5B-4142-8F81-C84874CB5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1476-27EB-4DBF-A44E-50ADE7BF65AC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926B0-A83C-4D5D-AB7C-455AFA9A75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81CF-2EB0-4B5E-9610-4F1BBE4C7130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620C-655D-4C94-9792-0DD37046D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0337-34BB-4BED-B60B-048E5975039F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80304-A353-41C0-98C2-F190F5F4D3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E6E1B-6BD6-492C-9C54-4AF4FC00762D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9087-40DF-47D0-9B6B-DFF5247BD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01B6-587A-4FAE-A9B7-B7F5C98247FD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9A54-CB78-4562-9369-2AE0E8AA07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3BAD-1C73-41DB-B2A9-73EDE806D65B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6A65F-8F82-43B9-83C2-DC58DC1AC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6F43-7BF6-4665-B8A7-0553924178D0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A252-9B59-4FE1-85B3-580247B063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D199-67EC-4A5A-8539-EEBA3D7FD32A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F5A7-801F-4290-B857-2B7ED6356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2AD1-4DBB-449B-9DB2-7E6ABBF9DCE0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76AE9-2051-4F20-A28C-6DDB4B9B59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11CE-B3C8-4AEC-B16A-D867A88025B8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05BE0-17AB-4D2B-89F7-6B02EA1F2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499ACF2-2BB4-4DEC-AE2F-387C94FF0836}" type="datetimeFigureOut">
              <a:rPr lang="ru-RU"/>
              <a:pPr>
                <a:defRPr/>
              </a:pPr>
              <a:t>29.10.2012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C13CC72-FA2C-473D-ACF4-A617763DDD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13" r:id="rId7"/>
    <p:sldLayoutId id="2147483814" r:id="rId8"/>
    <p:sldLayoutId id="2147483823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6159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39.radikal.ru/i083/0909/eb/59cebdbf3c58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643313"/>
            <a:ext cx="8077200" cy="1385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Драгуны и уланы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Рисунок 3" descr="дрвгу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124744"/>
            <a:ext cx="3804634" cy="334219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60577" y="4941168"/>
            <a:ext cx="332725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Автор презентации: </a:t>
            </a:r>
          </a:p>
          <a:p>
            <a:pPr algn="ctr">
              <a:defRPr/>
            </a:pPr>
            <a:r>
              <a:rPr lang="ru-RU" sz="2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Задёр Павел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03350" y="2276475"/>
            <a:ext cx="6400800" cy="3048000"/>
          </a:xfrm>
        </p:spPr>
        <p:txBody>
          <a:bodyPr/>
          <a:lstStyle/>
          <a:p>
            <a:pPr marL="0" indent="-273050" eaLnBrk="1" hangingPunct="1"/>
            <a:r>
              <a:rPr lang="ru-RU" sz="1800" b="1" smtClean="0"/>
              <a:t>Изучить материал об истории Бородинской битвы и о военной форме участников Бородинского сражения</a:t>
            </a:r>
          </a:p>
        </p:txBody>
      </p:sp>
      <p:pic>
        <p:nvPicPr>
          <p:cNvPr id="10244" name="Picture 7" descr="http://s39.radikal.ru/i083/0909/eb/59cebdbf3c5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38" y="3133725"/>
            <a:ext cx="39862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1116013" y="1409700"/>
            <a:ext cx="3786187" cy="41433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Драгуны – от  французского</a:t>
            </a:r>
            <a:r>
              <a:rPr lang="en-US" sz="2800" b="1" dirty="0" smtClean="0"/>
              <a:t>  dragon-  </a:t>
            </a:r>
            <a:r>
              <a:rPr lang="ru-RU" sz="2800" b="1" dirty="0" smtClean="0"/>
              <a:t>дракон- вид  кавалерии, существовавший  в  армиях  ряда  стран . Впервые  появились   во  Франции  в  середине  16  веках.</a:t>
            </a:r>
          </a:p>
        </p:txBody>
      </p:sp>
      <p:pic>
        <p:nvPicPr>
          <p:cNvPr id="11267" name="Рисунок 3" descr="французские драгун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133600"/>
            <a:ext cx="31686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60713" y="1062038"/>
            <a:ext cx="32400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i="1" dirty="0">
                <a:solidFill>
                  <a:schemeClr val="accent1">
                    <a:satMod val="150000"/>
                  </a:schemeClr>
                </a:solidFill>
                <a:latin typeface="+mj-lt"/>
              </a:rPr>
              <a:t>Драгуны</a:t>
            </a:r>
            <a:endParaRPr lang="ru-RU" sz="4000" i="1" dirty="0">
              <a:latin typeface="+mj-l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2"/>
          <p:cNvSpPr>
            <a:spLocks noGrp="1"/>
          </p:cNvSpPr>
          <p:nvPr>
            <p:ph type="body" idx="1"/>
          </p:nvPr>
        </p:nvSpPr>
        <p:spPr>
          <a:xfrm>
            <a:off x="727075" y="836613"/>
            <a:ext cx="4929188" cy="3857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Их стали называть  драгунами, так как  на  знаменах были изображены драконы. </a:t>
            </a:r>
          </a:p>
        </p:txBody>
      </p:sp>
      <p:pic>
        <p:nvPicPr>
          <p:cNvPr id="12291" name="Рисунок 2" descr="драгуны 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738" y="1568450"/>
            <a:ext cx="238125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857250" y="1196975"/>
            <a:ext cx="4857750" cy="40005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  1720 г  драгуны   были   одеты  в  тёмно- зелёных  кафтанах , красный  камзол  и  штаны . В 1812 г – в  двубортную куртку с фалдами из темно-зеленого сукна с погонами в каждом полку особого цвета, в белые штаны с высокими сапогами.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Каски были черного цвета с волосяными гребнями.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Вооружены они были ружьем со штыком</a:t>
            </a:r>
          </a:p>
        </p:txBody>
      </p:sp>
      <p:pic>
        <p:nvPicPr>
          <p:cNvPr id="13315" name="Рисунок 2" descr="rus-kavaler-07-14-2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1882775"/>
            <a:ext cx="2390775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>
          <a:xfrm>
            <a:off x="798513" y="1916113"/>
            <a:ext cx="5357812" cy="3786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"…Так вперед, голубые уланы! </a:t>
            </a:r>
            <a:br>
              <a:rPr lang="ru-RU" sz="2400" b="1" dirty="0" smtClean="0"/>
            </a:br>
            <a:r>
              <a:rPr lang="ru-RU" sz="2400" b="1" dirty="0" smtClean="0"/>
              <a:t>Раздавайтесь звуки фанфар; </a:t>
            </a:r>
            <a:br>
              <a:rPr lang="ru-RU" sz="2400" b="1" dirty="0" smtClean="0"/>
            </a:br>
            <a:r>
              <a:rPr lang="ru-RU" sz="2400" b="1" dirty="0" smtClean="0"/>
              <a:t>Гордо вейтесь по ветру султаны- </a:t>
            </a:r>
            <a:br>
              <a:rPr lang="ru-RU" sz="2400" b="1" dirty="0" smtClean="0"/>
            </a:br>
            <a:r>
              <a:rPr lang="ru-RU" sz="2400" b="1" dirty="0" smtClean="0"/>
              <a:t>Нанесем мы смертельный удар!…"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(Гимн 10-го уланского Одесского полка)</a:t>
            </a:r>
          </a:p>
        </p:txBody>
      </p:sp>
      <p:pic>
        <p:nvPicPr>
          <p:cNvPr id="14339" name="Рисунок 3" descr="драгуниш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12875"/>
            <a:ext cx="18796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82875" y="1195388"/>
            <a:ext cx="34559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i="1" dirty="0">
                <a:solidFill>
                  <a:schemeClr val="accent1">
                    <a:satMod val="150000"/>
                  </a:schemeClr>
                </a:solidFill>
                <a:latin typeface="+mj-lt"/>
              </a:rPr>
              <a:t>Уланы</a:t>
            </a:r>
            <a:endParaRPr lang="ru-RU" sz="4400" i="1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900113" y="1557338"/>
            <a:ext cx="4214812" cy="378618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Уланы носили особый головной убор - "шапку уланского образца", с четырехугольным верхом. </a:t>
            </a:r>
            <a:br>
              <a:rPr lang="ru-RU" b="1" dirty="0" smtClean="0"/>
            </a:br>
            <a:r>
              <a:rPr lang="ru-RU" b="1" dirty="0" smtClean="0"/>
              <a:t>У нижних чинов колпак фетровый, черный, лакированный.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Спереди на шапках государственный герб  цвета приборного металла, присвоенного полку (золотистый или серебристый). </a:t>
            </a:r>
          </a:p>
        </p:txBody>
      </p:sp>
      <p:pic>
        <p:nvPicPr>
          <p:cNvPr id="15363" name="Рисунок 2" descr="уланы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873250"/>
            <a:ext cx="302736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684213" y="1844675"/>
            <a:ext cx="4535487" cy="3643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1-рядовой 3-го полка в обыкновенной форме; </a:t>
            </a:r>
            <a:br>
              <a:rPr lang="ru-RU" b="1" dirty="0" smtClean="0"/>
            </a:br>
            <a:r>
              <a:rPr lang="ru-RU" b="1" dirty="0" smtClean="0"/>
              <a:t>2- рядовой 1-го уланского в парадной форме; 3-эскадронный трубач 6-го полка; </a:t>
            </a:r>
            <a:br>
              <a:rPr lang="ru-RU" b="1" dirty="0" smtClean="0"/>
            </a:br>
            <a:r>
              <a:rPr lang="ru-RU" b="1" dirty="0" smtClean="0"/>
              <a:t>4-штаб-офицер 8-го полка в виц-мундире; </a:t>
            </a:r>
            <a:br>
              <a:rPr lang="ru-RU" b="1" dirty="0" smtClean="0"/>
            </a:br>
            <a:endParaRPr lang="ru-RU" b="1" dirty="0" smtClean="0"/>
          </a:p>
        </p:txBody>
      </p:sp>
      <p:pic>
        <p:nvPicPr>
          <p:cNvPr id="16387" name="Рисунок 3" descr="rus-kavaler-07-14-2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488" y="1541463"/>
            <a:ext cx="28575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8021638" cy="37147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Изучив  историю Бородинской битвы , мы узнали, как выглядела военная форма участников Бородинского сражения.  М.Ю. Лермонтов в стихотворении «Бородино»  исторически правильно изображает участников: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Уланы с пестрыми значками,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Драгуны с конскими хвостами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268413"/>
            <a:ext cx="6248400" cy="14573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194</TotalTime>
  <Words>187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Constantia</vt:lpstr>
      <vt:lpstr>Wingdings</vt:lpstr>
      <vt:lpstr>Calibri</vt:lpstr>
      <vt:lpstr>Garamond</vt:lpstr>
      <vt:lpstr>Кутюр</vt:lpstr>
      <vt:lpstr>Драгуны и уланы</vt:lpstr>
      <vt:lpstr>Цель исследования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Вывод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Драгуны и  уланы</dc:title>
  <dc:creator>Павел</dc:creator>
  <cp:lastModifiedBy>Шоу-мастер</cp:lastModifiedBy>
  <cp:revision>24</cp:revision>
  <dcterms:created xsi:type="dcterms:W3CDTF">2008-02-20T09:20:22Z</dcterms:created>
  <dcterms:modified xsi:type="dcterms:W3CDTF">2012-10-29T12:38:03Z</dcterms:modified>
</cp:coreProperties>
</file>